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D6799-F31B-42E5-876F-77B38EB281E8}" v="67" dt="2022-11-06T09:38:54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20D80-D346-4336-9B2C-87C4F5972A2D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140E7-8305-4D2A-A348-7D118207B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6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46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32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6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30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26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9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18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31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66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696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11/6/2022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86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14" r:id="rId5"/>
    <p:sldLayoutId id="2147483719" r:id="rId6"/>
    <p:sldLayoutId id="2147483715" r:id="rId7"/>
    <p:sldLayoutId id="2147483716" r:id="rId8"/>
    <p:sldLayoutId id="2147483717" r:id="rId9"/>
    <p:sldLayoutId id="2147483718" r:id="rId10"/>
    <p:sldLayoutId id="21474837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hyperlink" Target="https://pixabay.com/en/arrow-right-blue-handdrawn-310614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op view of wood desk with the plant, white keyboard, coffee in a white mug, notebook, and pen">
            <a:extLst>
              <a:ext uri="{FF2B5EF4-FFF2-40B4-BE49-F238E27FC236}">
                <a16:creationId xmlns:a16="http://schemas.microsoft.com/office/drawing/2014/main" id="{72695CCB-7F16-BB00-C13D-74D923C89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79" r="26043" b="-1"/>
          <a:stretch/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153C96ED-ED4D-4F6B-ACBF-E093CFADA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561" y="962024"/>
            <a:ext cx="3421677" cy="3269263"/>
          </a:xfrm>
          <a:prstGeom prst="rect">
            <a:avLst/>
          </a:prstGeom>
        </p:spPr>
      </p:pic>
      <p:pic>
        <p:nvPicPr>
          <p:cNvPr id="1026" name="Picture 2" descr="Success Kid transparent PNG - StickPNG">
            <a:extLst>
              <a:ext uri="{FF2B5EF4-FFF2-40B4-BE49-F238E27FC236}">
                <a16:creationId xmlns:a16="http://schemas.microsoft.com/office/drawing/2014/main" id="{BCEE2E12-C4DB-49A6-B3F3-BB6C1696E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904" y="4398189"/>
            <a:ext cx="1633846" cy="1735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71115F3-D121-44C0-961A-BD6CD2B211B6}"/>
              </a:ext>
            </a:extLst>
          </p:cNvPr>
          <p:cNvSpPr txBox="1"/>
          <p:nvPr/>
        </p:nvSpPr>
        <p:spPr>
          <a:xfrm>
            <a:off x="7210425" y="4732933"/>
            <a:ext cx="1953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 I can make a website now!</a:t>
            </a:r>
          </a:p>
        </p:txBody>
      </p:sp>
    </p:spTree>
    <p:extLst>
      <p:ext uri="{BB962C8B-B14F-4D97-AF65-F5344CB8AC3E}">
        <p14:creationId xmlns:p14="http://schemas.microsoft.com/office/powerpoint/2010/main" val="4105764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52B6-079E-4192-8FB1-07F1F77D5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</a:t>
            </a:r>
          </a:p>
        </p:txBody>
      </p:sp>
      <p:pic>
        <p:nvPicPr>
          <p:cNvPr id="2052" name="Picture 4" descr="Download Child PNG Image for Free">
            <a:extLst>
              <a:ext uri="{FF2B5EF4-FFF2-40B4-BE49-F238E27FC236}">
                <a16:creationId xmlns:a16="http://schemas.microsoft.com/office/drawing/2014/main" id="{7A864A76-30CF-4D27-ADA3-605FB4758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2560503"/>
            <a:ext cx="4162425" cy="3598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Old Woman PNG, Old Lady, Women Transparent Pictures - Free Transparent PNG  Logos">
            <a:extLst>
              <a:ext uri="{FF2B5EF4-FFF2-40B4-BE49-F238E27FC236}">
                <a16:creationId xmlns:a16="http://schemas.microsoft.com/office/drawing/2014/main" id="{7940AEF6-6673-4919-A867-31E142DC2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648" y="2560503"/>
            <a:ext cx="3723442" cy="3598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ownload Businessman Png Image HQ PNG Image | FreePNGImg">
            <a:extLst>
              <a:ext uri="{FF2B5EF4-FFF2-40B4-BE49-F238E27FC236}">
                <a16:creationId xmlns:a16="http://schemas.microsoft.com/office/drawing/2014/main" id="{4C0E3128-7C01-4BFC-B1FD-F0AD13DD9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2256" y="1952885"/>
            <a:ext cx="3723443" cy="4206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20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2B48-BED1-4501-9049-67CC67BA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Innovation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89E15F9B-5194-449B-9CD7-CB0EC9A3B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1836211"/>
            <a:ext cx="7439025" cy="4184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ow to Draw a Rectangle: 5 Steps (with Pictures) - wikiHow">
            <a:extLst>
              <a:ext uri="{FF2B5EF4-FFF2-40B4-BE49-F238E27FC236}">
                <a16:creationId xmlns:a16="http://schemas.microsoft.com/office/drawing/2014/main" id="{01849DF2-BF6B-451A-ABD7-119F563CC6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981" y="2224484"/>
            <a:ext cx="4287919" cy="240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391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D283E-FA7F-46AF-8B90-F6D894154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DevOPS</a:t>
            </a:r>
            <a:endParaRPr lang="en-US" dirty="0"/>
          </a:p>
        </p:txBody>
      </p:sp>
      <p:pic>
        <p:nvPicPr>
          <p:cNvPr id="4098" name="Picture 2" descr="Press and Media Resources - Docker">
            <a:extLst>
              <a:ext uri="{FF2B5EF4-FFF2-40B4-BE49-F238E27FC236}">
                <a16:creationId xmlns:a16="http://schemas.microsoft.com/office/drawing/2014/main" id="{CE9277A4-622F-4DF8-916F-036C94BDA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931" y="4600495"/>
            <a:ext cx="1862137" cy="133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8D4CDE-D031-40DC-9DCD-E92DDD68B602}"/>
              </a:ext>
            </a:extLst>
          </p:cNvPr>
          <p:cNvSpPr txBox="1"/>
          <p:nvPr/>
        </p:nvSpPr>
        <p:spPr>
          <a:xfrm>
            <a:off x="2015231" y="2108460"/>
            <a:ext cx="192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 END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F7E36D1-5EE3-42D0-A2F9-EB9A28389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104" y="2441041"/>
            <a:ext cx="933990" cy="81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dux Logo transparent PNG - StickPNG">
            <a:extLst>
              <a:ext uri="{FF2B5EF4-FFF2-40B4-BE49-F238E27FC236}">
                <a16:creationId xmlns:a16="http://schemas.microsoft.com/office/drawing/2014/main" id="{84C5E4F8-CF0D-4009-B534-D7FD5CD91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043" y="2441041"/>
            <a:ext cx="851822" cy="81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Spring Boot Tutorial">
            <a:extLst>
              <a:ext uri="{FF2B5EF4-FFF2-40B4-BE49-F238E27FC236}">
                <a16:creationId xmlns:a16="http://schemas.microsoft.com/office/drawing/2014/main" id="{91844E80-4F2D-4A00-B5B6-8CDBD0FD1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740" y="2460172"/>
            <a:ext cx="1065096" cy="55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DBE0E2-E02B-422B-B201-2D2B5F52FB29}"/>
              </a:ext>
            </a:extLst>
          </p:cNvPr>
          <p:cNvSpPr txBox="1"/>
          <p:nvPr/>
        </p:nvSpPr>
        <p:spPr>
          <a:xfrm>
            <a:off x="7894652" y="2071709"/>
            <a:ext cx="192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END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2CC21586-0613-44A1-BAFC-86F11D7306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7624902">
            <a:off x="6500503" y="3453099"/>
            <a:ext cx="1822337" cy="1476691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EB5F522F-56A1-4D7D-9DC8-74F1CA422C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2544271" flipV="1">
            <a:off x="3367269" y="3623335"/>
            <a:ext cx="2024201" cy="12168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11630E-DE90-4E26-8846-B186D2A0D9DF}"/>
              </a:ext>
            </a:extLst>
          </p:cNvPr>
          <p:cNvSpPr txBox="1"/>
          <p:nvPr/>
        </p:nvSpPr>
        <p:spPr>
          <a:xfrm>
            <a:off x="7894652" y="4901877"/>
            <a:ext cx="260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Why Docker?</a:t>
            </a:r>
          </a:p>
          <a:p>
            <a:r>
              <a:rPr lang="en-US" dirty="0"/>
              <a:t>Why </a:t>
            </a:r>
            <a:r>
              <a:rPr lang="en-US" dirty="0" err="1"/>
              <a:t>Conteinarization</a:t>
            </a:r>
            <a:r>
              <a:rPr lang="en-US" dirty="0"/>
              <a:t>?</a:t>
            </a:r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74700943-9451-4186-8F57-0672B40E7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7566" y="2446985"/>
            <a:ext cx="698609" cy="86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Python Logo transparent PNG - StickPNG">
            <a:extLst>
              <a:ext uri="{FF2B5EF4-FFF2-40B4-BE49-F238E27FC236}">
                <a16:creationId xmlns:a16="http://schemas.microsoft.com/office/drawing/2014/main" id="{540CABC4-0BA8-402B-9529-BFED2EB3B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064" y="2341719"/>
            <a:ext cx="915047" cy="911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948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685EAF21-6DE3-4B70-9341-BF344C534A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0017" y="391524"/>
            <a:ext cx="8104050" cy="586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8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95E9-1BFC-413F-8B41-3FBFEE9F0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CLOUD Native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63BAF5-AF0F-46B4-B762-923945406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635" y="3367258"/>
            <a:ext cx="1886213" cy="67636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C2FB95-EBBD-4F15-A12A-C4B94AA18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35" y="4043627"/>
            <a:ext cx="1886213" cy="262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837C07-254F-4597-9A9C-DC579514D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920" y="2218558"/>
            <a:ext cx="2748489" cy="1148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043721-B85C-461F-A2D2-1BB184BE57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4556" y="4305948"/>
            <a:ext cx="2726508" cy="1160362"/>
          </a:xfrm>
          <a:prstGeom prst="rect">
            <a:avLst/>
          </a:prstGeom>
        </p:spPr>
      </p:pic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07984C8A-2C2C-4F76-9D10-9E379C66BD07}"/>
              </a:ext>
            </a:extLst>
          </p:cNvPr>
          <p:cNvCxnSpPr>
            <a:cxnSpLocks/>
          </p:cNvCxnSpPr>
          <p:nvPr/>
        </p:nvCxnSpPr>
        <p:spPr>
          <a:xfrm flipV="1">
            <a:off x="2557867" y="3067179"/>
            <a:ext cx="1131053" cy="491830"/>
          </a:xfrm>
          <a:prstGeom prst="curved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1A6D679B-1FC6-4CEC-90B7-3C2FDB1C68B6}"/>
              </a:ext>
            </a:extLst>
          </p:cNvPr>
          <p:cNvCxnSpPr>
            <a:cxnSpLocks/>
          </p:cNvCxnSpPr>
          <p:nvPr/>
        </p:nvCxnSpPr>
        <p:spPr>
          <a:xfrm>
            <a:off x="2561608" y="3902827"/>
            <a:ext cx="1014842" cy="806241"/>
          </a:xfrm>
          <a:prstGeom prst="curved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ADD8764E-38FF-4B7E-ACC5-D2BFC3DF43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7196" y="3067179"/>
            <a:ext cx="3573195" cy="170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8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5D61B-1A48-4979-BDD5-56B59CC8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the future holds</a:t>
            </a:r>
          </a:p>
        </p:txBody>
      </p:sp>
      <p:pic>
        <p:nvPicPr>
          <p:cNvPr id="4" name="Picture 2" descr="Azure has a new logo, but where do you download it? Here!">
            <a:extLst>
              <a:ext uri="{FF2B5EF4-FFF2-40B4-BE49-F238E27FC236}">
                <a16:creationId xmlns:a16="http://schemas.microsoft.com/office/drawing/2014/main" id="{A29A7F04-F840-4D19-AD3D-470262F03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801" y="4044727"/>
            <a:ext cx="497170" cy="49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Download Redis Logo in SVG Vector or PNG File Format - Logo.wine">
            <a:extLst>
              <a:ext uri="{FF2B5EF4-FFF2-40B4-BE49-F238E27FC236}">
                <a16:creationId xmlns:a16="http://schemas.microsoft.com/office/drawing/2014/main" id="{F4C95B77-8A17-4ECF-9C2C-964EC2E7B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519" y="4895880"/>
            <a:ext cx="1709734" cy="1139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05F700-2609-4F7C-9B23-CD3AE916E8B2}"/>
              </a:ext>
            </a:extLst>
          </p:cNvPr>
          <p:cNvSpPr/>
          <p:nvPr/>
        </p:nvSpPr>
        <p:spPr>
          <a:xfrm>
            <a:off x="1147044" y="4541898"/>
            <a:ext cx="2036685" cy="67151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82C20"/>
                </a:solidFill>
              </a:rPr>
              <a:t>Azure Cache for Redis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DE5196-5971-4E84-985B-A025F04A00AB}"/>
              </a:ext>
            </a:extLst>
          </p:cNvPr>
          <p:cNvSpPr/>
          <p:nvPr/>
        </p:nvSpPr>
        <p:spPr>
          <a:xfrm>
            <a:off x="5077657" y="4541897"/>
            <a:ext cx="2036685" cy="671510"/>
          </a:xfrm>
          <a:prstGeom prst="roundRect">
            <a:avLst/>
          </a:prstGeom>
          <a:solidFill>
            <a:srgbClr val="326C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Kubernetes Cluster</a:t>
            </a:r>
          </a:p>
        </p:txBody>
      </p:sp>
      <p:pic>
        <p:nvPicPr>
          <p:cNvPr id="8" name="Picture 10" descr="Kubernetes Logo transparent PNG - StickPNG">
            <a:extLst>
              <a:ext uri="{FF2B5EF4-FFF2-40B4-BE49-F238E27FC236}">
                <a16:creationId xmlns:a16="http://schemas.microsoft.com/office/drawing/2014/main" id="{1C67A237-3B3F-4BBB-B900-564528707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415" y="4044727"/>
            <a:ext cx="514383" cy="514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Press and Media Resources - Docker">
            <a:extLst>
              <a:ext uri="{FF2B5EF4-FFF2-40B4-BE49-F238E27FC236}">
                <a16:creationId xmlns:a16="http://schemas.microsoft.com/office/drawing/2014/main" id="{D9C17C94-030A-4FEC-ABF4-A1A2814A1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604" y="5226720"/>
            <a:ext cx="784964" cy="53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3319D3-05D7-410B-B17D-EEEA84C9323B}"/>
              </a:ext>
            </a:extLst>
          </p:cNvPr>
          <p:cNvSpPr/>
          <p:nvPr/>
        </p:nvSpPr>
        <p:spPr>
          <a:xfrm>
            <a:off x="8844796" y="4560125"/>
            <a:ext cx="2036685" cy="671510"/>
          </a:xfrm>
          <a:prstGeom prst="roundRect">
            <a:avLst/>
          </a:prstGeom>
          <a:gradFill flip="none" rotWithShape="1">
            <a:gsLst>
              <a:gs pos="0">
                <a:srgbClr val="F79C17">
                  <a:shade val="30000"/>
                  <a:satMod val="115000"/>
                </a:srgbClr>
              </a:gs>
              <a:gs pos="50000">
                <a:srgbClr val="F79C17">
                  <a:shade val="67500"/>
                  <a:satMod val="115000"/>
                </a:srgbClr>
              </a:gs>
              <a:gs pos="100000">
                <a:srgbClr val="F79C17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Monitoring Alerting</a:t>
            </a:r>
          </a:p>
          <a:p>
            <a:pPr algn="ctr"/>
            <a:endParaRPr lang="en-US" dirty="0"/>
          </a:p>
        </p:txBody>
      </p:sp>
      <p:pic>
        <p:nvPicPr>
          <p:cNvPr id="11" name="Picture 16" descr="Grafana Logo PNG Vector (SVG) Free Download">
            <a:extLst>
              <a:ext uri="{FF2B5EF4-FFF2-40B4-BE49-F238E27FC236}">
                <a16:creationId xmlns:a16="http://schemas.microsoft.com/office/drawing/2014/main" id="{2BD7A7DF-0C7A-4203-A349-3F3858127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408" y="4014224"/>
            <a:ext cx="485459" cy="52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8">
            <a:extLst>
              <a:ext uri="{FF2B5EF4-FFF2-40B4-BE49-F238E27FC236}">
                <a16:creationId xmlns:a16="http://schemas.microsoft.com/office/drawing/2014/main" id="{F0DC77E3-ECF5-4C42-A875-2B2BF68F1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408" y="5258857"/>
            <a:ext cx="511647" cy="50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E96DB0B-FF6D-4ECA-943F-DE5C574C74B4}"/>
              </a:ext>
            </a:extLst>
          </p:cNvPr>
          <p:cNvSpPr/>
          <p:nvPr/>
        </p:nvSpPr>
        <p:spPr>
          <a:xfrm>
            <a:off x="4406273" y="2673539"/>
            <a:ext cx="33794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First phase</a:t>
            </a:r>
          </a:p>
        </p:txBody>
      </p:sp>
    </p:spTree>
    <p:extLst>
      <p:ext uri="{BB962C8B-B14F-4D97-AF65-F5344CB8AC3E}">
        <p14:creationId xmlns:p14="http://schemas.microsoft.com/office/powerpoint/2010/main" val="46718077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412E24"/>
      </a:dk2>
      <a:lt2>
        <a:srgbClr val="E8E2E8"/>
      </a:lt2>
      <a:accent1>
        <a:srgbClr val="47B547"/>
      </a:accent1>
      <a:accent2>
        <a:srgbClr val="6CB13B"/>
      </a:accent2>
      <a:accent3>
        <a:srgbClr val="98A942"/>
      </a:accent3>
      <a:accent4>
        <a:srgbClr val="B1933B"/>
      </a:accent4>
      <a:accent5>
        <a:srgbClr val="C3744D"/>
      </a:accent5>
      <a:accent6>
        <a:srgbClr val="B13B45"/>
      </a:accent6>
      <a:hlink>
        <a:srgbClr val="AF743A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37</Words>
  <Application>Microsoft Office PowerPoint</Application>
  <PresentationFormat>Widescreen</PresentationFormat>
  <Paragraphs>16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Calisto MT</vt:lpstr>
      <vt:lpstr>Univers Condensed</vt:lpstr>
      <vt:lpstr>ChronicleVTI</vt:lpstr>
      <vt:lpstr>PowerPoint Presentation</vt:lpstr>
      <vt:lpstr>Customers</vt:lpstr>
      <vt:lpstr>Innovation</vt:lpstr>
      <vt:lpstr>DevOPS</vt:lpstr>
      <vt:lpstr>PowerPoint Presentation</vt:lpstr>
      <vt:lpstr>CLOUD Native</vt:lpstr>
      <vt:lpstr>What the future holds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Grosoiu, Andrei</dc:creator>
  <cp:lastModifiedBy>Grosoiu, Andrei</cp:lastModifiedBy>
  <cp:revision>2</cp:revision>
  <dcterms:created xsi:type="dcterms:W3CDTF">2022-11-06T06:06:39Z</dcterms:created>
  <dcterms:modified xsi:type="dcterms:W3CDTF">2022-11-06T09:46:39Z</dcterms:modified>
</cp:coreProperties>
</file>

<file path=docProps/thumbnail.jpeg>
</file>